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ubao Narrow" charset="1" panose="02000506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slides/slide1.xml" Type="http://schemas.openxmlformats.org/officeDocument/2006/relationships/slide"/><Relationship Id="rId12" Target="slides/slide2.xml" Type="http://schemas.openxmlformats.org/officeDocument/2006/relationships/slide"/><Relationship Id="rId13" Target="slides/slide3.xml" Type="http://schemas.openxmlformats.org/officeDocument/2006/relationships/slide"/><Relationship Id="rId14" Target="slides/slide4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8" Target="slides/slide8.xml" Type="http://schemas.openxmlformats.org/officeDocument/2006/relationships/slide"/><Relationship Id="rId19" Target="slides/slide9.xml" Type="http://schemas.openxmlformats.org/officeDocument/2006/relationships/slide"/><Relationship Id="rId2" Target="presProps.xml" Type="http://schemas.openxmlformats.org/officeDocument/2006/relationships/presProps"/><Relationship Id="rId20" Target="slides/slide10.xml" Type="http://schemas.openxmlformats.org/officeDocument/2006/relationships/slide"/><Relationship Id="rId21" Target="slides/slide11.xml" Type="http://schemas.openxmlformats.org/officeDocument/2006/relationships/slide"/><Relationship Id="rId22" Target="slides/slide12.xml" Type="http://schemas.openxmlformats.org/officeDocument/2006/relationships/slide"/><Relationship Id="rId23" Target="slides/slide13.xml" Type="http://schemas.openxmlformats.org/officeDocument/2006/relationships/slide"/><Relationship Id="rId24" Target="slides/slide1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l="0" t="-8777" r="0" b="-877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62878" y="2169830"/>
            <a:ext cx="15162245" cy="5994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25"/>
              </a:lnSpc>
            </a:pPr>
            <a:r>
              <a:rPr lang="en-US" sz="16732">
                <a:solidFill>
                  <a:srgbClr val="5B6040"/>
                </a:solidFill>
                <a:latin typeface="Cubao Narrow"/>
              </a:rPr>
              <a:t>Let’s go on a beach trip!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333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72634" y="7657306"/>
            <a:ext cx="926181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Boracay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444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72634" y="7657306"/>
            <a:ext cx="926181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PALAWAN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548" r="0" b="-411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797325" y="8185173"/>
            <a:ext cx="926181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SIARGAO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444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72634" y="7657306"/>
            <a:ext cx="926181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La UNION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145" r="0" b="-1763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72634" y="7657306"/>
            <a:ext cx="926181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CEBU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823" r="0" b="-2551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10165" y="7657306"/>
            <a:ext cx="1222428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Swimming with fishes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2063" y="496062"/>
            <a:ext cx="1222428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Wait, that’s not a fish...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13614" y="733425"/>
            <a:ext cx="1222428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do they belong here?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10165" y="7657306"/>
            <a:ext cx="12224284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What happened?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57" t="0" r="-30357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853" y="7610653"/>
            <a:ext cx="16236447" cy="185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9"/>
              </a:lnSpc>
            </a:pPr>
            <a:r>
              <a:rPr lang="en-US" sz="10220">
                <a:solidFill>
                  <a:srgbClr val="FFFFFF"/>
                </a:solidFill>
                <a:latin typeface="Cubao Narrow"/>
              </a:rPr>
              <a:t>we must protect the ocean.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DAFulZAHZ0k</dc:identifier>
  <dcterms:modified xsi:type="dcterms:W3CDTF">2011-08-01T06:04:30Z</dcterms:modified>
  <cp:revision>1</cp:revision>
  <dc:title>Karagatan sa Pilipinas</dc:title>
</cp:coreProperties>
</file>